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70" r:id="rId4"/>
    <p:sldId id="259" r:id="rId5"/>
    <p:sldId id="26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312" autoAdjust="0"/>
  </p:normalViewPr>
  <p:slideViewPr>
    <p:cSldViewPr>
      <p:cViewPr>
        <p:scale>
          <a:sx n="66" d="100"/>
          <a:sy n="66" d="100"/>
        </p:scale>
        <p:origin x="-246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12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9619D-EC0D-412E-8AE6-96A84C49939F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47892-0EE6-4392-8517-DAA05F2B90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25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267485"/>
            <a:ext cx="7624549" cy="5133316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01702"/>
            <a:ext cx="5904656" cy="94956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58699" y="649287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001127" y="460586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3" name="Imag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7"/>
          <a:stretch/>
        </p:blipFill>
        <p:spPr>
          <a:xfrm>
            <a:off x="8003382" y="24227"/>
            <a:ext cx="1150296" cy="98072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965" y="1043108"/>
            <a:ext cx="1438537" cy="4754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257800"/>
            <a:ext cx="7560840" cy="1143000"/>
          </a:xfrm>
        </p:spPr>
        <p:txBody>
          <a:bodyPr>
            <a:noAutofit/>
          </a:bodyPr>
          <a:lstStyle>
            <a:lvl1pPr algn="l">
              <a:defRPr sz="54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548680"/>
            <a:ext cx="7560840" cy="46805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539552" y="6553200"/>
            <a:ext cx="8352928" cy="228600"/>
          </a:xfrm>
        </p:spPr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6953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980728"/>
            <a:ext cx="74676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3438" y="5740400"/>
            <a:ext cx="6905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tx1"/>
                </a:solidFill>
              </a:defRPr>
            </a:lvl1pPr>
          </a:lstStyle>
          <a:p>
            <a:fld id="{08C269C4-233C-419A-848F-F1E0943745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210551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18/12/2012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7"/>
          <a:stretch/>
        </p:blipFill>
        <p:spPr>
          <a:xfrm>
            <a:off x="7938218" y="0"/>
            <a:ext cx="1150296" cy="98072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983" y="980728"/>
            <a:ext cx="1438537" cy="4754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Labélisation</a:t>
            </a:r>
            <a:br>
              <a:rPr lang="fr-FR" dirty="0" smtClean="0"/>
            </a:br>
            <a:r>
              <a:rPr lang="fr-FR" baseline="0" dirty="0" smtClean="0"/>
              <a:t>Lycée des Métiers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AUDIT EXTERNE 02/06/15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71600" y="1988840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i="1" dirty="0" smtClean="0"/>
              <a:t>LYCEE DES METIERS DU BATIMENT ET DE L’ENERGETIQUE</a:t>
            </a:r>
            <a:endParaRPr lang="fr-FR" sz="3600" b="1" i="1" dirty="0"/>
          </a:p>
        </p:txBody>
      </p:sp>
    </p:spTree>
    <p:extLst>
      <p:ext uri="{BB962C8B-B14F-4D97-AF65-F5344CB8AC3E}">
        <p14:creationId xmlns:p14="http://schemas.microsoft.com/office/powerpoint/2010/main" val="122298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kern="1200" baseline="0" dirty="0" smtClean="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/>
              </a:rPr>
              <a:t>Comité de pilotage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1-1 : L’organisation du comité de pilotage </a:t>
            </a:r>
            <a:b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modalités de fonctionnement et la mise en œuvre des axes de progrès</a:t>
            </a: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Critères 1.4, 1.5, 1.6, 1.7, 1.8 : </a:t>
            </a:r>
          </a:p>
          <a:p>
            <a:pPr lvl="1"/>
            <a:r>
              <a:rPr lang="fr-FR" sz="1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La communication interne et externe </a:t>
            </a:r>
          </a:p>
          <a:p>
            <a:pPr lvl="1"/>
            <a:r>
              <a:rPr lang="fr-FR" sz="1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Actions de communication</a:t>
            </a:r>
          </a:p>
          <a:p>
            <a:pPr lvl="1"/>
            <a:r>
              <a:rPr lang="fr-FR" sz="1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Implication des partenaires professionnels dans les actions de promotion de l’établissement</a:t>
            </a:r>
          </a:p>
          <a:p>
            <a:pPr lvl="1"/>
            <a:r>
              <a:rPr lang="fr-FR" sz="1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Supports de communication</a:t>
            </a:r>
          </a:p>
          <a:p>
            <a:pPr lvl="1"/>
            <a:r>
              <a:rPr lang="fr-FR" sz="1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Site web</a:t>
            </a: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2-4 : Les effets de la démarche </a:t>
            </a:r>
            <a:r>
              <a:rPr lang="fr-FR" sz="2800" kern="1200" dirty="0" err="1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Qualycée</a:t>
            </a:r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 engagée </a:t>
            </a: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Critères 7.1 à 7.5 : La démarche VAE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JMP V1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025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b="1" kern="1200" baseline="0" dirty="0" smtClean="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Visite des ateliers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2-3 : Restructuration des espaces professionnels </a:t>
            </a:r>
          </a:p>
          <a:p>
            <a:pPr lvl="0"/>
            <a:endParaRPr lang="fr-FR" sz="2800" kern="1200" dirty="0" smtClean="0"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4-3 : La prévention des risques </a:t>
            </a:r>
          </a:p>
          <a:p>
            <a:pPr lvl="0"/>
            <a:endParaRPr lang="fr-FR" sz="2800" kern="1200" dirty="0" smtClean="0"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4-4 : Le DU </a:t>
            </a:r>
            <a:r>
              <a:rPr lang="fr-FR" sz="2800" kern="1200" dirty="0" err="1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EvRP</a:t>
            </a:r>
            <a:endParaRPr lang="fr-FR" sz="2800" kern="1200" dirty="0" smtClean="0"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17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Relations </a:t>
            </a:r>
            <a:r>
              <a:rPr lang="fr-FR" baseline="0" dirty="0" smtClean="0"/>
              <a:t>Prof</a:t>
            </a:r>
            <a:r>
              <a:rPr lang="fr-FR" dirty="0" smtClean="0"/>
              <a:t>essionnels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3.1 : L’organisation et le fonctionnement de la cellule de partenariat</a:t>
            </a: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3.2, 3.3, 3.4 : Procédure d’organisation et de suivi des PFMP</a:t>
            </a: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Critères 3-5 et 3-9 : La relation aux tuteurs en entreprise </a:t>
            </a: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Critères 3-12, 3-13 et 3-15 : Les conventions de partenariat :-thèmes et modalités de coopération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0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5257800"/>
            <a:ext cx="7848872" cy="1143000"/>
          </a:xfrm>
        </p:spPr>
        <p:txBody>
          <a:bodyPr/>
          <a:lstStyle/>
          <a:p>
            <a:pPr algn="r"/>
            <a:r>
              <a:rPr lang="fr-FR" dirty="0" smtClean="0"/>
              <a:t>Partenaires Professionnels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18/12/2012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C269C4-233C-419A-848F-F1E09437451A}" type="slidenum">
              <a:rPr lang="fr-FR" smtClean="0"/>
              <a:t>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JMP V1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323528" y="548680"/>
            <a:ext cx="7467600" cy="4277072"/>
          </a:xfrm>
        </p:spPr>
        <p:txBody>
          <a:bodyPr/>
          <a:lstStyle/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Critères 3-12, 3-13 et 3-15 : Les conventions de partenariat : thèmes et modalités de coopération</a:t>
            </a:r>
          </a:p>
          <a:p>
            <a:pPr lvl="0"/>
            <a:endParaRPr lang="fr-FR" sz="2800" kern="1200" dirty="0" smtClean="0"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Critère 3.2, 3.3, 3.4 : Procédure d’organisation et de suivi des PFMP</a:t>
            </a:r>
          </a:p>
          <a:p>
            <a:pPr lvl="0"/>
            <a:endParaRPr lang="fr-FR" sz="2800" kern="1200" dirty="0" smtClean="0">
              <a:solidFill>
                <a:schemeClr val="tx2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2800" kern="1200" dirty="0" smtClean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3-4, 3-9 : La relation aux tuteurs en entreprise</a:t>
            </a:r>
          </a:p>
        </p:txBody>
      </p:sp>
    </p:spTree>
    <p:extLst>
      <p:ext uri="{BB962C8B-B14F-4D97-AF65-F5344CB8AC3E}">
        <p14:creationId xmlns:p14="http://schemas.microsoft.com/office/powerpoint/2010/main" val="81474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ique">
  <a:themeElements>
    <a:clrScheme name="thermique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iqu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iq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Thermique</Template>
  <TotalTime>468</TotalTime>
  <Words>50</Words>
  <Application>Microsoft Office PowerPoint</Application>
  <PresentationFormat>Affichage à l'écran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thermique</vt:lpstr>
      <vt:lpstr>Labélisation Lycée des Métiers</vt:lpstr>
      <vt:lpstr>Comité de pilotage</vt:lpstr>
      <vt:lpstr>Visite des ateliers</vt:lpstr>
      <vt:lpstr>Relations Professionnels</vt:lpstr>
      <vt:lpstr>Partenaires Professionnels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TRAVAUX EN COURS</dc:title>
  <dc:creator>JMP</dc:creator>
  <cp:lastModifiedBy>JMP</cp:lastModifiedBy>
  <cp:revision>71</cp:revision>
  <dcterms:created xsi:type="dcterms:W3CDTF">2012-10-24T15:44:46Z</dcterms:created>
  <dcterms:modified xsi:type="dcterms:W3CDTF">2015-06-01T22:14:27Z</dcterms:modified>
</cp:coreProperties>
</file>